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3" r:id="rId2"/>
    <p:sldId id="257" r:id="rId3"/>
    <p:sldId id="266" r:id="rId4"/>
    <p:sldId id="267" r:id="rId5"/>
    <p:sldId id="258" r:id="rId6"/>
    <p:sldId id="268" r:id="rId7"/>
    <p:sldId id="274" r:id="rId8"/>
    <p:sldId id="269" r:id="rId9"/>
    <p:sldId id="275" r:id="rId10"/>
    <p:sldId id="272" r:id="rId11"/>
    <p:sldId id="277" r:id="rId12"/>
    <p:sldId id="273" r:id="rId13"/>
    <p:sldId id="276" r:id="rId14"/>
    <p:sldId id="270" r:id="rId15"/>
    <p:sldId id="279" r:id="rId16"/>
    <p:sldId id="278" r:id="rId17"/>
    <p:sldId id="280" r:id="rId18"/>
    <p:sldId id="260" r:id="rId19"/>
    <p:sldId id="282" r:id="rId20"/>
    <p:sldId id="259" r:id="rId21"/>
    <p:sldId id="283" r:id="rId22"/>
    <p:sldId id="281" r:id="rId23"/>
    <p:sldId id="264" r:id="rId24"/>
    <p:sldId id="265" r:id="rId25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24242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0" autoAdjust="0"/>
    <p:restoredTop sz="91479" autoAdjust="0"/>
  </p:normalViewPr>
  <p:slideViewPr>
    <p:cSldViewPr>
      <p:cViewPr>
        <p:scale>
          <a:sx n="90" d="100"/>
          <a:sy n="90" d="100"/>
        </p:scale>
        <p:origin x="1363" y="-278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</p:txBody>
      </p:sp>
    </p:spTree>
    <p:extLst>
      <p:ext uri="{BB962C8B-B14F-4D97-AF65-F5344CB8AC3E}">
        <p14:creationId xmlns:p14="http://schemas.microsoft.com/office/powerpoint/2010/main" val="3898911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12/05/2023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>
                <a:solidFill>
                  <a:schemeClr val="bg1"/>
                </a:solidFill>
              </a:rPr>
              <a:t>nnAttention U-net</a:t>
            </a:r>
            <a:br>
              <a:rPr lang="it-IT" altLang="it-IT" sz="2400">
                <a:solidFill>
                  <a:schemeClr val="bg1"/>
                </a:solidFill>
              </a:rPr>
            </a:br>
            <a:r>
              <a:rPr lang="it-IT" altLang="it-IT" sz="2400">
                <a:solidFill>
                  <a:schemeClr val="bg1"/>
                </a:solidFill>
              </a:rPr>
              <a:t>for Brain Tumor Segmentation</a:t>
            </a: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Shifted</a:t>
              </a:r>
              <a:r>
                <a:rPr lang="it-IT" sz="1400" dirty="0">
                  <a:solidFill>
                    <a:srgbClr val="000000"/>
                  </a:solidFill>
                </a:rPr>
                <a:t>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75544"/>
            <a:ext cx="8776276" cy="33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7" y="1503350"/>
            <a:ext cx="8441206" cy="3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6" name="Immagine 5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E450BC09-1882-2A6A-7847-5A84824D6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70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Methodology</a:t>
            </a:r>
          </a:p>
        </p:txBody>
      </p:sp>
      <p:sp>
        <p:nvSpPr>
          <p:cNvPr id="10246" name="Text Box 8">
            <a:extLst>
              <a:ext uri="{FF2B5EF4-FFF2-40B4-BE49-F238E27FC236}">
                <a16:creationId xmlns:a16="http://schemas.microsoft.com/office/drawing/2014/main" id="{5621EADC-FC00-2BB7-3CAE-EFE686F5D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>
                <a:solidFill>
                  <a:srgbClr val="000000"/>
                </a:solidFill>
              </a:rPr>
              <a:t>Selezionare per scrivere o eliminare il sottotitolo</a:t>
            </a:r>
            <a:endParaRPr lang="it-IT" altLang="it-IT" sz="2200">
              <a:solidFill>
                <a:schemeClr val="tx1"/>
              </a:solidFill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D39FE95-A9EF-4FF9-1FE1-68B37586DEF9}"/>
              </a:ext>
            </a:extLst>
          </p:cNvPr>
          <p:cNvGrpSpPr/>
          <p:nvPr/>
        </p:nvGrpSpPr>
        <p:grpSpPr>
          <a:xfrm>
            <a:off x="876349" y="1844824"/>
            <a:ext cx="7561213" cy="3742140"/>
            <a:chOff x="971600" y="2018878"/>
            <a:chExt cx="7267048" cy="3568086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018878"/>
              <a:ext cx="3370897" cy="848760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551" y="3683191"/>
              <a:ext cx="3370897" cy="425350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278" y="4202999"/>
              <a:ext cx="2506825" cy="982818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751" y="2867638"/>
              <a:ext cx="3370897" cy="617747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897" y="4668376"/>
              <a:ext cx="2895600" cy="918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12293" name="Rectangle 14">
            <a:extLst>
              <a:ext uri="{FF2B5EF4-FFF2-40B4-BE49-F238E27FC236}">
                <a16:creationId xmlns:a16="http://schemas.microsoft.com/office/drawing/2014/main" id="{62C6EAD6-3CD8-60DF-0398-38D8D7290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Results</a:t>
            </a:r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12295" name="Text Box 19">
            <a:extLst>
              <a:ext uri="{FF2B5EF4-FFF2-40B4-BE49-F238E27FC236}">
                <a16:creationId xmlns:a16="http://schemas.microsoft.com/office/drawing/2014/main" id="{62FE120B-2C1D-B23C-80AE-B91D65909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>
                <a:solidFill>
                  <a:srgbClr val="000000"/>
                </a:solidFill>
              </a:rPr>
              <a:t>Selezionare per scrivere o eliminare il sottotitolo</a:t>
            </a:r>
            <a:endParaRPr lang="it-IT" altLang="it-IT" sz="220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/>
              <a:t>Introduction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2376CCC-4DEF-205B-42C7-EBE2E4279994}"/>
              </a:ext>
            </a:extLst>
          </p:cNvPr>
          <p:cNvGrpSpPr>
            <a:grpSpLocks noChangeAspect="1"/>
          </p:cNvGrpSpPr>
          <p:nvPr/>
        </p:nvGrpSpPr>
        <p:grpSpPr>
          <a:xfrm>
            <a:off x="1096773" y="2708920"/>
            <a:ext cx="6950454" cy="1080000"/>
            <a:chOff x="1673238" y="2514600"/>
            <a:chExt cx="2942356" cy="457200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3238" y="2514600"/>
              <a:ext cx="457200" cy="4572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15816" y="2514600"/>
              <a:ext cx="457200" cy="4572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8394" y="2514600"/>
              <a:ext cx="457200" cy="457200"/>
            </a:xfrm>
            <a:prstGeom prst="rect">
              <a:avLst/>
            </a:prstGeom>
          </p:spPr>
        </p:pic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848AB9A-B16C-46C7-F0EB-D9B71D21D79C}"/>
              </a:ext>
            </a:extLst>
          </p:cNvPr>
          <p:cNvSpPr txBox="1"/>
          <p:nvPr/>
        </p:nvSpPr>
        <p:spPr>
          <a:xfrm>
            <a:off x="2942338" y="1580827"/>
            <a:ext cx="3259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0000"/>
                </a:solidFill>
              </a:rPr>
              <a:t>COMPUTER VISION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12797F-6444-6273-0F64-9BA7F191D7C1}"/>
              </a:ext>
            </a:extLst>
          </p:cNvPr>
          <p:cNvSpPr txBox="1"/>
          <p:nvPr/>
        </p:nvSpPr>
        <p:spPr>
          <a:xfrm>
            <a:off x="507556" y="3806142"/>
            <a:ext cx="2258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000000"/>
                </a:solidFill>
              </a:rPr>
              <a:t>CLASSIFICATION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53479B-B897-38AB-96C7-A6B7BE4BFF8E}"/>
              </a:ext>
            </a:extLst>
          </p:cNvPr>
          <p:cNvSpPr txBox="1"/>
          <p:nvPr/>
        </p:nvSpPr>
        <p:spPr>
          <a:xfrm>
            <a:off x="3442782" y="3782985"/>
            <a:ext cx="2258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000000"/>
                </a:solidFill>
              </a:rPr>
              <a:t>DETECTION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0581BE-42A6-883E-EDAA-7B9ECD0FB6B9}"/>
              </a:ext>
            </a:extLst>
          </p:cNvPr>
          <p:cNvSpPr txBox="1"/>
          <p:nvPr/>
        </p:nvSpPr>
        <p:spPr>
          <a:xfrm>
            <a:off x="6376483" y="3806142"/>
            <a:ext cx="2258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000000"/>
                </a:solidFill>
              </a:rPr>
              <a:t>SEGMENTATION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12293" name="Rectangle 14">
            <a:extLst>
              <a:ext uri="{FF2B5EF4-FFF2-40B4-BE49-F238E27FC236}">
                <a16:creationId xmlns:a16="http://schemas.microsoft.com/office/drawing/2014/main" id="{62C6EAD6-3CD8-60DF-0398-38D8D7290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Results</a:t>
            </a:r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12295" name="Text Box 19">
            <a:extLst>
              <a:ext uri="{FF2B5EF4-FFF2-40B4-BE49-F238E27FC236}">
                <a16:creationId xmlns:a16="http://schemas.microsoft.com/office/drawing/2014/main" id="{62FE120B-2C1D-B23C-80AE-B91D65909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>
                <a:solidFill>
                  <a:srgbClr val="000000"/>
                </a:solidFill>
              </a:rPr>
              <a:t>Selezionare per scrivere o eliminare il sottotitolo</a:t>
            </a:r>
            <a:endParaRPr lang="it-IT" altLang="it-IT" sz="2200">
              <a:solidFill>
                <a:schemeClr val="tx1"/>
              </a:solidFill>
            </a:endParaRPr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12293" name="Rectangle 14">
            <a:extLst>
              <a:ext uri="{FF2B5EF4-FFF2-40B4-BE49-F238E27FC236}">
                <a16:creationId xmlns:a16="http://schemas.microsoft.com/office/drawing/2014/main" id="{62C6EAD6-3CD8-60DF-0398-38D8D7290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Results</a:t>
            </a:r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12295" name="Text Box 19">
            <a:extLst>
              <a:ext uri="{FF2B5EF4-FFF2-40B4-BE49-F238E27FC236}">
                <a16:creationId xmlns:a16="http://schemas.microsoft.com/office/drawing/2014/main" id="{62FE120B-2C1D-B23C-80AE-B91D65909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>
                <a:solidFill>
                  <a:srgbClr val="000000"/>
                </a:solidFill>
              </a:rPr>
              <a:t>Selezionare per scrivere o eliminare il sottotitolo</a:t>
            </a:r>
            <a:endParaRPr lang="it-IT" altLang="it-IT" sz="2200">
              <a:solidFill>
                <a:schemeClr val="tx1"/>
              </a:solidFill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12293" name="Rectangle 14">
            <a:extLst>
              <a:ext uri="{FF2B5EF4-FFF2-40B4-BE49-F238E27FC236}">
                <a16:creationId xmlns:a16="http://schemas.microsoft.com/office/drawing/2014/main" id="{62C6EAD6-3CD8-60DF-0398-38D8D7290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Results</a:t>
            </a:r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12295" name="Text Box 19">
            <a:extLst>
              <a:ext uri="{FF2B5EF4-FFF2-40B4-BE49-F238E27FC236}">
                <a16:creationId xmlns:a16="http://schemas.microsoft.com/office/drawing/2014/main" id="{62FE120B-2C1D-B23C-80AE-B91D65909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>
                <a:solidFill>
                  <a:srgbClr val="000000"/>
                </a:solidFill>
              </a:rPr>
              <a:t>Selezionare per scrivere o eliminare il sottotitolo</a:t>
            </a:r>
            <a:endParaRPr lang="it-IT" altLang="it-IT" sz="2200">
              <a:solidFill>
                <a:schemeClr val="tx1"/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SwinUNETR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Attention</a:t>
                </a:r>
                <a:r>
                  <a:rPr lang="it-IT" sz="1600" dirty="0">
                    <a:solidFill>
                      <a:srgbClr val="000000"/>
                    </a:solidFill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Review</a:t>
            </a:r>
          </a:p>
        </p:txBody>
      </p:sp>
      <p:sp>
        <p:nvSpPr>
          <p:cNvPr id="14342" name="Text Box 5">
            <a:extLst>
              <a:ext uri="{FF2B5EF4-FFF2-40B4-BE49-F238E27FC236}">
                <a16:creationId xmlns:a16="http://schemas.microsoft.com/office/drawing/2014/main" id="{AC4A8204-7080-943B-0EB0-4CACC43AC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>
                <a:solidFill>
                  <a:srgbClr val="000000"/>
                </a:solidFill>
              </a:rPr>
              <a:t>Selezionare per scrivere o eliminare il sottotitolo</a:t>
            </a:r>
            <a:endParaRPr lang="it-IT" altLang="it-IT" sz="2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26DF699-2154-2D7F-E1FD-6D2C05EAB1C5}"/>
              </a:ext>
            </a:extLst>
          </p:cNvPr>
          <p:cNvGrpSpPr>
            <a:grpSpLocks noChangeAspect="1"/>
          </p:cNvGrpSpPr>
          <p:nvPr/>
        </p:nvGrpSpPr>
        <p:grpSpPr>
          <a:xfrm>
            <a:off x="1778204" y="1953152"/>
            <a:ext cx="5130392" cy="2844000"/>
            <a:chOff x="2051720" y="1628800"/>
            <a:chExt cx="3528392" cy="1955946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0" t="6858" r="59450"/>
            <a:stretch/>
          </p:blipFill>
          <p:spPr>
            <a:xfrm>
              <a:off x="2051720" y="1628800"/>
              <a:ext cx="1728192" cy="1955946"/>
            </a:xfrm>
            <a:prstGeom prst="rect">
              <a:avLst/>
            </a:prstGeom>
          </p:spPr>
        </p:pic>
        <p:pic>
          <p:nvPicPr>
            <p:cNvPr id="5" name="Immagine 4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AA9590B8-07DD-9195-5F09-7AE834B5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16" t="6858" r="-136"/>
            <a:stretch/>
          </p:blipFill>
          <p:spPr>
            <a:xfrm>
              <a:off x="3851920" y="1628800"/>
              <a:ext cx="1728192" cy="1955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9" y="1484784"/>
            <a:ext cx="8381181" cy="209996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555879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13" name="Immagine 12" descr="Immagine che contiene testo, schermata, Viso umano&#10;&#10;Descrizione generata automaticamente">
            <a:extLst>
              <a:ext uri="{FF2B5EF4-FFF2-40B4-BE49-F238E27FC236}">
                <a16:creationId xmlns:a16="http://schemas.microsoft.com/office/drawing/2014/main" id="{6D39DCF3-0AEA-CF9A-484D-0DA758BAF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5" y="856354"/>
            <a:ext cx="7042950" cy="2674246"/>
          </a:xfrm>
          <a:prstGeom prst="rect">
            <a:avLst/>
          </a:prstGeom>
        </p:spPr>
      </p:pic>
      <p:pic>
        <p:nvPicPr>
          <p:cNvPr id="15" name="Immagine 14" descr="Immagine che contiene testo, calligrafia, Carattere, bianco&#10;&#10;Descrizione generata automaticamente">
            <a:extLst>
              <a:ext uri="{FF2B5EF4-FFF2-40B4-BE49-F238E27FC236}">
                <a16:creationId xmlns:a16="http://schemas.microsoft.com/office/drawing/2014/main" id="{31FCCA9C-266E-7101-362A-4F2D4D122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69" y="3861048"/>
            <a:ext cx="533446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6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11660"/>
            <a:ext cx="8064896" cy="44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14400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1219</TotalTime>
  <Words>533</Words>
  <Application>Microsoft Office PowerPoint</Application>
  <PresentationFormat>Presentazione su schermo (4:3)</PresentationFormat>
  <Paragraphs>155</Paragraphs>
  <Slides>24</Slides>
  <Notes>22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6" baseType="lpstr">
      <vt:lpstr>Arial</vt:lpstr>
      <vt:lpstr>la sapienza</vt:lpstr>
      <vt:lpstr>nnAttention U-net for Brain Tumor Segmentation</vt:lpstr>
      <vt:lpstr>Introduction</vt:lpstr>
      <vt:lpstr>Introduction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</vt:lpstr>
      <vt:lpstr>Results</vt:lpstr>
      <vt:lpstr>Results</vt:lpstr>
      <vt:lpstr>Results</vt:lpstr>
      <vt:lpstr>Results</vt:lpstr>
      <vt:lpstr>Review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40</cp:revision>
  <dcterms:created xsi:type="dcterms:W3CDTF">2006-11-20T16:13:10Z</dcterms:created>
  <dcterms:modified xsi:type="dcterms:W3CDTF">2023-05-12T14:10:17Z</dcterms:modified>
  <cp:category/>
</cp:coreProperties>
</file>